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6" r:id="rId1"/>
  </p:sldMasterIdLst>
  <p:sldIdLst>
    <p:sldId id="256" r:id="rId2"/>
  </p:sldIdLst>
  <p:sldSz cx="7772400" cy="10058400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B355D3-413E-4A57-9E6D-B0F0CCAC1891}" v="4" dt="2022-06-02T16:36:17.6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2429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PPA Association" userId="d8bf7b89a9a260da" providerId="LiveId" clId="{3DD58D23-7B68-45A6-AF21-B7958A3EEB99}"/>
    <pc:docChg chg="undo redo custSel modSld">
      <pc:chgData name="OPPA Association" userId="d8bf7b89a9a260da" providerId="LiveId" clId="{3DD58D23-7B68-45A6-AF21-B7958A3EEB99}" dt="2022-04-14T15:14:36.725" v="30" actId="207"/>
      <pc:docMkLst>
        <pc:docMk/>
      </pc:docMkLst>
      <pc:sldChg chg="modSp mod">
        <pc:chgData name="OPPA Association" userId="d8bf7b89a9a260da" providerId="LiveId" clId="{3DD58D23-7B68-45A6-AF21-B7958A3EEB99}" dt="2022-04-14T15:14:36.725" v="30" actId="207"/>
        <pc:sldMkLst>
          <pc:docMk/>
          <pc:sldMk cId="1767058243" sldId="256"/>
        </pc:sldMkLst>
        <pc:spChg chg="mod">
          <ac:chgData name="OPPA Association" userId="d8bf7b89a9a260da" providerId="LiveId" clId="{3DD58D23-7B68-45A6-AF21-B7958A3EEB99}" dt="2022-04-14T15:13:00.071" v="11" actId="20577"/>
          <ac:spMkLst>
            <pc:docMk/>
            <pc:sldMk cId="1767058243" sldId="256"/>
            <ac:spMk id="6" creationId="{C1157DC2-AB69-4329-A58E-AF139743B223}"/>
          </ac:spMkLst>
        </pc:spChg>
        <pc:spChg chg="mod">
          <ac:chgData name="OPPA Association" userId="d8bf7b89a9a260da" providerId="LiveId" clId="{3DD58D23-7B68-45A6-AF21-B7958A3EEB99}" dt="2022-04-14T15:14:36.725" v="30" actId="207"/>
          <ac:spMkLst>
            <pc:docMk/>
            <pc:sldMk cId="1767058243" sldId="256"/>
            <ac:spMk id="7" creationId="{A49FE968-E584-4C80-B7E9-4141F3156D74}"/>
          </ac:spMkLst>
        </pc:spChg>
        <pc:spChg chg="mod">
          <ac:chgData name="OPPA Association" userId="d8bf7b89a9a260da" providerId="LiveId" clId="{3DD58D23-7B68-45A6-AF21-B7958A3EEB99}" dt="2022-04-14T15:13:50.535" v="23" actId="6549"/>
          <ac:spMkLst>
            <pc:docMk/>
            <pc:sldMk cId="1767058243" sldId="256"/>
            <ac:spMk id="8" creationId="{A0DBED2D-E1EC-4A0C-94B1-6B06E511B799}"/>
          </ac:spMkLst>
        </pc:spChg>
      </pc:sldChg>
    </pc:docChg>
  </pc:docChgLst>
  <pc:docChgLst>
    <pc:chgData name="OPPA Association" userId="d8bf7b89a9a260da" providerId="LiveId" clId="{96B355D3-413E-4A57-9E6D-B0F0CCAC1891}"/>
    <pc:docChg chg="custSel modSld">
      <pc:chgData name="OPPA Association" userId="d8bf7b89a9a260da" providerId="LiveId" clId="{96B355D3-413E-4A57-9E6D-B0F0CCAC1891}" dt="2022-06-02T16:37:16.020" v="217" actId="14100"/>
      <pc:docMkLst>
        <pc:docMk/>
      </pc:docMkLst>
      <pc:sldChg chg="modSp mod">
        <pc:chgData name="OPPA Association" userId="d8bf7b89a9a260da" providerId="LiveId" clId="{96B355D3-413E-4A57-9E6D-B0F0CCAC1891}" dt="2022-06-02T16:37:16.020" v="217" actId="14100"/>
        <pc:sldMkLst>
          <pc:docMk/>
          <pc:sldMk cId="1767058243" sldId="256"/>
        </pc:sldMkLst>
        <pc:spChg chg="mod">
          <ac:chgData name="OPPA Association" userId="d8bf7b89a9a260da" providerId="LiveId" clId="{96B355D3-413E-4A57-9E6D-B0F0CCAC1891}" dt="2022-06-02T16:33:55.066" v="214" actId="255"/>
          <ac:spMkLst>
            <pc:docMk/>
            <pc:sldMk cId="1767058243" sldId="256"/>
            <ac:spMk id="2" creationId="{FE779C11-3058-460E-A1BD-8BF16798846C}"/>
          </ac:spMkLst>
        </pc:spChg>
        <pc:spChg chg="mod">
          <ac:chgData name="OPPA Association" userId="d8bf7b89a9a260da" providerId="LiveId" clId="{96B355D3-413E-4A57-9E6D-B0F0CCAC1891}" dt="2022-06-02T16:37:16.020" v="217" actId="14100"/>
          <ac:spMkLst>
            <pc:docMk/>
            <pc:sldMk cId="1767058243" sldId="256"/>
            <ac:spMk id="4" creationId="{982A3319-A7F5-421F-A4E7-BC9B614A9B10}"/>
          </ac:spMkLst>
        </pc:spChg>
        <pc:spChg chg="mod">
          <ac:chgData name="OPPA Association" userId="d8bf7b89a9a260da" providerId="LiveId" clId="{96B355D3-413E-4A57-9E6D-B0F0CCAC1891}" dt="2022-06-02T15:47:13.764" v="160" actId="1076"/>
          <ac:spMkLst>
            <pc:docMk/>
            <pc:sldMk cId="1767058243" sldId="256"/>
            <ac:spMk id="6" creationId="{C1157DC2-AB69-4329-A58E-AF139743B223}"/>
          </ac:spMkLst>
        </pc:spChg>
        <pc:spChg chg="mod">
          <ac:chgData name="OPPA Association" userId="d8bf7b89a9a260da" providerId="LiveId" clId="{96B355D3-413E-4A57-9E6D-B0F0CCAC1891}" dt="2022-06-02T16:34:16.263" v="215" actId="14100"/>
          <ac:spMkLst>
            <pc:docMk/>
            <pc:sldMk cId="1767058243" sldId="256"/>
            <ac:spMk id="7" creationId="{A49FE968-E584-4C80-B7E9-4141F3156D74}"/>
          </ac:spMkLst>
        </pc:spChg>
        <pc:spChg chg="mod">
          <ac:chgData name="OPPA Association" userId="d8bf7b89a9a260da" providerId="LiveId" clId="{96B355D3-413E-4A57-9E6D-B0F0CCAC1891}" dt="2022-06-02T16:34:41.151" v="216" actId="1076"/>
          <ac:spMkLst>
            <pc:docMk/>
            <pc:sldMk cId="1767058243" sldId="256"/>
            <ac:spMk id="8" creationId="{A0DBED2D-E1EC-4A0C-94B1-6B06E511B799}"/>
          </ac:spMkLst>
        </pc:spChg>
        <pc:picChg chg="mod">
          <ac:chgData name="OPPA Association" userId="d8bf7b89a9a260da" providerId="LiveId" clId="{96B355D3-413E-4A57-9E6D-B0F0CCAC1891}" dt="2022-06-02T15:20:55.736" v="51" actId="14100"/>
          <ac:picMkLst>
            <pc:docMk/>
            <pc:sldMk cId="1767058243" sldId="256"/>
            <ac:picMk id="5" creationId="{DFF77E71-7B64-4F86-97C4-69CE19E97C4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7196" y="-12419"/>
            <a:ext cx="7795619" cy="10083238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1006" y="3526650"/>
            <a:ext cx="4952711" cy="2414576"/>
          </a:xfrm>
        </p:spPr>
        <p:txBody>
          <a:bodyPr anchor="b">
            <a:noAutofit/>
          </a:bodyPr>
          <a:lstStyle>
            <a:lvl1pPr algn="r">
              <a:defRPr sz="459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1006" y="5941224"/>
            <a:ext cx="4952711" cy="1608785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88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77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65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54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43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331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720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108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AB9C3-18C7-4AB7-858A-50D6AA11FF58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B6612-EFD8-4A77-980E-9579F4D97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48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" y="894080"/>
            <a:ext cx="5395557" cy="4991947"/>
          </a:xfrm>
        </p:spPr>
        <p:txBody>
          <a:bodyPr anchor="ctr">
            <a:normAutofit/>
          </a:bodyPr>
          <a:lstStyle>
            <a:lvl1pPr algn="l">
              <a:defRPr sz="374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8160" y="6556586"/>
            <a:ext cx="5395557" cy="2304078"/>
          </a:xfrm>
        </p:spPr>
        <p:txBody>
          <a:bodyPr anchor="ctr">
            <a:normAutofit/>
          </a:bodyPr>
          <a:lstStyle>
            <a:lvl1pPr marL="0" indent="0" algn="l">
              <a:buNone/>
              <a:defRPr sz="153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8862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19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19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19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19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19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19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AB9C3-18C7-4AB7-858A-50D6AA11FF58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B6612-EFD8-4A77-980E-9579F4D97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287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652" y="894080"/>
            <a:ext cx="5161355" cy="4433147"/>
          </a:xfrm>
        </p:spPr>
        <p:txBody>
          <a:bodyPr anchor="ctr">
            <a:normAutofit/>
          </a:bodyPr>
          <a:lstStyle>
            <a:lvl1pPr algn="l">
              <a:defRPr sz="374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935913" y="5327227"/>
            <a:ext cx="4606833" cy="5588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6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88620" indent="0">
              <a:buFontTx/>
              <a:buNone/>
              <a:defRPr/>
            </a:lvl2pPr>
            <a:lvl3pPr marL="777240" indent="0">
              <a:buFontTx/>
              <a:buNone/>
              <a:defRPr/>
            </a:lvl3pPr>
            <a:lvl4pPr marL="1165860" indent="0">
              <a:buFontTx/>
              <a:buNone/>
              <a:defRPr/>
            </a:lvl4pPr>
            <a:lvl5pPr marL="155448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8159" y="6556586"/>
            <a:ext cx="5395558" cy="2304078"/>
          </a:xfrm>
        </p:spPr>
        <p:txBody>
          <a:bodyPr anchor="ctr">
            <a:normAutofit/>
          </a:bodyPr>
          <a:lstStyle>
            <a:lvl1pPr marL="0" indent="0" algn="l">
              <a:buNone/>
              <a:defRPr sz="153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8862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19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19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19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19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19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19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AB9C3-18C7-4AB7-858A-50D6AA11FF58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B6612-EFD8-4A77-980E-9579F4D97AB3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10305" y="1159221"/>
            <a:ext cx="388721" cy="857671"/>
          </a:xfrm>
          <a:prstGeom prst="rect">
            <a:avLst/>
          </a:prstGeom>
        </p:spPr>
        <p:txBody>
          <a:bodyPr vert="horz" lIns="77724" tIns="38862" rIns="77724" bIns="38862" rtlCol="0" anchor="ctr">
            <a:noAutofit/>
          </a:bodyPr>
          <a:lstStyle/>
          <a:p>
            <a:pPr lvl="0"/>
            <a:r>
              <a:rPr lang="en-US" sz="68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735545" y="4233616"/>
            <a:ext cx="388721" cy="857671"/>
          </a:xfrm>
          <a:prstGeom prst="rect">
            <a:avLst/>
          </a:prstGeom>
        </p:spPr>
        <p:txBody>
          <a:bodyPr vert="horz" lIns="77724" tIns="38862" rIns="77724" bIns="38862" rtlCol="0" anchor="ctr">
            <a:noAutofit/>
          </a:bodyPr>
          <a:lstStyle/>
          <a:p>
            <a:pPr lvl="0"/>
            <a:r>
              <a:rPr lang="en-US" sz="68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085745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59" y="2833582"/>
            <a:ext cx="5395558" cy="3806675"/>
          </a:xfrm>
        </p:spPr>
        <p:txBody>
          <a:bodyPr anchor="b">
            <a:normAutofit/>
          </a:bodyPr>
          <a:lstStyle>
            <a:lvl1pPr algn="l">
              <a:defRPr sz="374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8159" y="6640257"/>
            <a:ext cx="5395558" cy="2220407"/>
          </a:xfrm>
        </p:spPr>
        <p:txBody>
          <a:bodyPr anchor="t">
            <a:normAutofit/>
          </a:bodyPr>
          <a:lstStyle>
            <a:lvl1pPr marL="0" indent="0" algn="l">
              <a:buNone/>
              <a:defRPr sz="153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8862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19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19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19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19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19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19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AB9C3-18C7-4AB7-858A-50D6AA11FF58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B6612-EFD8-4A77-980E-9579F4D97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4224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652" y="894080"/>
            <a:ext cx="5161355" cy="4433147"/>
          </a:xfrm>
        </p:spPr>
        <p:txBody>
          <a:bodyPr anchor="ctr">
            <a:normAutofit/>
          </a:bodyPr>
          <a:lstStyle>
            <a:lvl1pPr algn="l">
              <a:defRPr sz="374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8157" y="5886027"/>
            <a:ext cx="5395559" cy="75423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04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88620" indent="0">
              <a:buFontTx/>
              <a:buNone/>
              <a:defRPr/>
            </a:lvl2pPr>
            <a:lvl3pPr marL="777240" indent="0">
              <a:buFontTx/>
              <a:buNone/>
              <a:defRPr/>
            </a:lvl3pPr>
            <a:lvl4pPr marL="1165860" indent="0">
              <a:buFontTx/>
              <a:buNone/>
              <a:defRPr/>
            </a:lvl4pPr>
            <a:lvl5pPr marL="155448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8159" y="6640257"/>
            <a:ext cx="5395558" cy="2220407"/>
          </a:xfrm>
        </p:spPr>
        <p:txBody>
          <a:bodyPr anchor="t">
            <a:normAutofit/>
          </a:bodyPr>
          <a:lstStyle>
            <a:lvl1pPr marL="0" indent="0" algn="l">
              <a:buNone/>
              <a:defRPr sz="153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8862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19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19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19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19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19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19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AB9C3-18C7-4AB7-858A-50D6AA11FF58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B6612-EFD8-4A77-980E-9579F4D97AB3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10305" y="1159221"/>
            <a:ext cx="388721" cy="857671"/>
          </a:xfrm>
          <a:prstGeom prst="rect">
            <a:avLst/>
          </a:prstGeom>
        </p:spPr>
        <p:txBody>
          <a:bodyPr vert="horz" lIns="77724" tIns="38862" rIns="77724" bIns="38862" rtlCol="0" anchor="ctr">
            <a:noAutofit/>
          </a:bodyPr>
          <a:lstStyle/>
          <a:p>
            <a:pPr lvl="0"/>
            <a:r>
              <a:rPr lang="en-US" sz="68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735545" y="4233616"/>
            <a:ext cx="388721" cy="857671"/>
          </a:xfrm>
          <a:prstGeom prst="rect">
            <a:avLst/>
          </a:prstGeom>
        </p:spPr>
        <p:txBody>
          <a:bodyPr vert="horz" lIns="77724" tIns="38862" rIns="77724" bIns="38862" rtlCol="0" anchor="ctr">
            <a:noAutofit/>
          </a:bodyPr>
          <a:lstStyle/>
          <a:p>
            <a:pPr lvl="0"/>
            <a:r>
              <a:rPr lang="en-US" sz="68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68829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3471" y="894080"/>
            <a:ext cx="5390245" cy="4433147"/>
          </a:xfrm>
        </p:spPr>
        <p:txBody>
          <a:bodyPr anchor="ctr">
            <a:normAutofit/>
          </a:bodyPr>
          <a:lstStyle>
            <a:lvl1pPr algn="l">
              <a:defRPr sz="374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8157" y="5886027"/>
            <a:ext cx="5395559" cy="75423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040">
                <a:solidFill>
                  <a:schemeClr val="accent1"/>
                </a:solidFill>
              </a:defRPr>
            </a:lvl1pPr>
            <a:lvl2pPr marL="388620" indent="0">
              <a:buFontTx/>
              <a:buNone/>
              <a:defRPr/>
            </a:lvl2pPr>
            <a:lvl3pPr marL="777240" indent="0">
              <a:buFontTx/>
              <a:buNone/>
              <a:defRPr/>
            </a:lvl3pPr>
            <a:lvl4pPr marL="1165860" indent="0">
              <a:buFontTx/>
              <a:buNone/>
              <a:defRPr/>
            </a:lvl4pPr>
            <a:lvl5pPr marL="155448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8159" y="6640257"/>
            <a:ext cx="5395558" cy="2220407"/>
          </a:xfrm>
        </p:spPr>
        <p:txBody>
          <a:bodyPr anchor="t">
            <a:normAutofit/>
          </a:bodyPr>
          <a:lstStyle>
            <a:lvl1pPr marL="0" indent="0" algn="l">
              <a:buNone/>
              <a:defRPr sz="153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8862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19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19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19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19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19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19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AB9C3-18C7-4AB7-858A-50D6AA11FF58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B6612-EFD8-4A77-980E-9579F4D97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6831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AB9C3-18C7-4AB7-858A-50D6AA11FF58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B6612-EFD8-4A77-980E-9579F4D97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6679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080715" y="894081"/>
            <a:ext cx="831990" cy="7702128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8159" y="894081"/>
            <a:ext cx="4415772" cy="770212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AB9C3-18C7-4AB7-858A-50D6AA11FF58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B6612-EFD8-4A77-980E-9579F4D97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258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0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AB9C3-18C7-4AB7-858A-50D6AA11FF58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B6612-EFD8-4A77-980E-9579F4D97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26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59" y="3961274"/>
            <a:ext cx="5395558" cy="2678985"/>
          </a:xfrm>
        </p:spPr>
        <p:txBody>
          <a:bodyPr anchor="b"/>
          <a:lstStyle>
            <a:lvl1pPr algn="l">
              <a:defRPr sz="3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8159" y="6640257"/>
            <a:ext cx="5395558" cy="1261920"/>
          </a:xfrm>
        </p:spPr>
        <p:txBody>
          <a:bodyPr anchor="t"/>
          <a:lstStyle>
            <a:lvl1pPr marL="0" indent="0" algn="l">
              <a:buNone/>
              <a:defRPr sz="1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8862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19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19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19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19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19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19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AB9C3-18C7-4AB7-858A-50D6AA11FF58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B6612-EFD8-4A77-980E-9579F4D97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766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" y="894080"/>
            <a:ext cx="5395557" cy="193717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8160" y="3168864"/>
            <a:ext cx="2624893" cy="5691799"/>
          </a:xfrm>
        </p:spPr>
        <p:txBody>
          <a:bodyPr>
            <a:normAutofit/>
          </a:bodyPr>
          <a:lstStyle>
            <a:lvl1pPr>
              <a:defRPr sz="1530"/>
            </a:lvl1pPr>
            <a:lvl2pPr>
              <a:defRPr sz="1360"/>
            </a:lvl2pPr>
            <a:lvl3pPr>
              <a:defRPr sz="1190"/>
            </a:lvl3pPr>
            <a:lvl4pPr>
              <a:defRPr sz="1020"/>
            </a:lvl4pPr>
            <a:lvl5pPr>
              <a:defRPr sz="1020"/>
            </a:lvl5pPr>
            <a:lvl6pPr>
              <a:defRPr sz="1020"/>
            </a:lvl6pPr>
            <a:lvl7pPr>
              <a:defRPr sz="1020"/>
            </a:lvl7pPr>
            <a:lvl8pPr>
              <a:defRPr sz="1020"/>
            </a:lvl8pPr>
            <a:lvl9pPr>
              <a:defRPr sz="10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88823" y="3168866"/>
            <a:ext cx="2624894" cy="5691800"/>
          </a:xfrm>
        </p:spPr>
        <p:txBody>
          <a:bodyPr>
            <a:normAutofit/>
          </a:bodyPr>
          <a:lstStyle>
            <a:lvl1pPr>
              <a:defRPr sz="1530"/>
            </a:lvl1pPr>
            <a:lvl2pPr>
              <a:defRPr sz="1360"/>
            </a:lvl2pPr>
            <a:lvl3pPr>
              <a:defRPr sz="1190"/>
            </a:lvl3pPr>
            <a:lvl4pPr>
              <a:defRPr sz="1020"/>
            </a:lvl4pPr>
            <a:lvl5pPr>
              <a:defRPr sz="1020"/>
            </a:lvl5pPr>
            <a:lvl6pPr>
              <a:defRPr sz="1020"/>
            </a:lvl6pPr>
            <a:lvl7pPr>
              <a:defRPr sz="1020"/>
            </a:lvl7pPr>
            <a:lvl8pPr>
              <a:defRPr sz="1020"/>
            </a:lvl8pPr>
            <a:lvl9pPr>
              <a:defRPr sz="10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AB9C3-18C7-4AB7-858A-50D6AA11FF58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B6612-EFD8-4A77-980E-9579F4D97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620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" y="894080"/>
            <a:ext cx="5395556" cy="193717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8159" y="3169442"/>
            <a:ext cx="2627071" cy="845184"/>
          </a:xfrm>
        </p:spPr>
        <p:txBody>
          <a:bodyPr anchor="b">
            <a:noAutofit/>
          </a:bodyPr>
          <a:lstStyle>
            <a:lvl1pPr marL="0" indent="0">
              <a:buNone/>
              <a:defRPr sz="2040" b="0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59" y="4014628"/>
            <a:ext cx="2627071" cy="484603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86644" y="3169442"/>
            <a:ext cx="2627071" cy="845184"/>
          </a:xfrm>
        </p:spPr>
        <p:txBody>
          <a:bodyPr anchor="b">
            <a:noAutofit/>
          </a:bodyPr>
          <a:lstStyle>
            <a:lvl1pPr marL="0" indent="0">
              <a:buNone/>
              <a:defRPr sz="2040" b="0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86644" y="4014628"/>
            <a:ext cx="2627071" cy="484603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AB9C3-18C7-4AB7-858A-50D6AA11FF58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B6612-EFD8-4A77-980E-9579F4D97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973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59" y="894080"/>
            <a:ext cx="5395557" cy="193717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AB9C3-18C7-4AB7-858A-50D6AA11FF58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B6612-EFD8-4A77-980E-9579F4D97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790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AB9C3-18C7-4AB7-858A-50D6AA11FF58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B6612-EFD8-4A77-980E-9579F4D97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118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59" y="2197953"/>
            <a:ext cx="2371655" cy="1875083"/>
          </a:xfrm>
        </p:spPr>
        <p:txBody>
          <a:bodyPr anchor="b">
            <a:normAutofit/>
          </a:bodyPr>
          <a:lstStyle>
            <a:lvl1pPr>
              <a:defRPr sz="1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5584" y="755224"/>
            <a:ext cx="2878131" cy="810544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8159" y="4073035"/>
            <a:ext cx="2371655" cy="3790525"/>
          </a:xfrm>
        </p:spPr>
        <p:txBody>
          <a:bodyPr>
            <a:normAutofit/>
          </a:bodyPr>
          <a:lstStyle>
            <a:lvl1pPr marL="0" indent="0">
              <a:buNone/>
              <a:defRPr sz="1190"/>
            </a:lvl1pPr>
            <a:lvl2pPr marL="291465" indent="0">
              <a:buNone/>
              <a:defRPr sz="893"/>
            </a:lvl2pPr>
            <a:lvl3pPr marL="582930" indent="0">
              <a:buNone/>
              <a:defRPr sz="765"/>
            </a:lvl3pPr>
            <a:lvl4pPr marL="874395" indent="0">
              <a:buNone/>
              <a:defRPr sz="638"/>
            </a:lvl4pPr>
            <a:lvl5pPr marL="1165860" indent="0">
              <a:buNone/>
              <a:defRPr sz="638"/>
            </a:lvl5pPr>
            <a:lvl6pPr marL="1457325" indent="0">
              <a:buNone/>
              <a:defRPr sz="638"/>
            </a:lvl6pPr>
            <a:lvl7pPr marL="1748790" indent="0">
              <a:buNone/>
              <a:defRPr sz="638"/>
            </a:lvl7pPr>
            <a:lvl8pPr marL="2040255" indent="0">
              <a:buNone/>
              <a:defRPr sz="638"/>
            </a:lvl8pPr>
            <a:lvl9pPr marL="2331720" indent="0">
              <a:buNone/>
              <a:defRPr sz="63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AB9C3-18C7-4AB7-858A-50D6AA11FF58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B6612-EFD8-4A77-980E-9579F4D97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440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59" y="7040880"/>
            <a:ext cx="5395557" cy="831216"/>
          </a:xfrm>
        </p:spPr>
        <p:txBody>
          <a:bodyPr anchor="b">
            <a:normAutofit/>
          </a:bodyPr>
          <a:lstStyle>
            <a:lvl1pPr algn="l">
              <a:defRPr sz="204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159" y="894080"/>
            <a:ext cx="5395557" cy="5640386"/>
          </a:xfrm>
        </p:spPr>
        <p:txBody>
          <a:bodyPr anchor="t">
            <a:normAutofit/>
          </a:bodyPr>
          <a:lstStyle>
            <a:lvl1pPr marL="0" indent="0" algn="ctr">
              <a:buNone/>
              <a:defRPr sz="1360"/>
            </a:lvl1pPr>
            <a:lvl2pPr marL="388620" indent="0">
              <a:buNone/>
              <a:defRPr sz="1360"/>
            </a:lvl2pPr>
            <a:lvl3pPr marL="777240" indent="0">
              <a:buNone/>
              <a:defRPr sz="1360"/>
            </a:lvl3pPr>
            <a:lvl4pPr marL="1165860" indent="0">
              <a:buNone/>
              <a:defRPr sz="1360"/>
            </a:lvl4pPr>
            <a:lvl5pPr marL="1554480" indent="0">
              <a:buNone/>
              <a:defRPr sz="1360"/>
            </a:lvl5pPr>
            <a:lvl6pPr marL="1943100" indent="0">
              <a:buNone/>
              <a:defRPr sz="1360"/>
            </a:lvl6pPr>
            <a:lvl7pPr marL="2331720" indent="0">
              <a:buNone/>
              <a:defRPr sz="1360"/>
            </a:lvl7pPr>
            <a:lvl8pPr marL="2720340" indent="0">
              <a:buNone/>
              <a:defRPr sz="1360"/>
            </a:lvl8pPr>
            <a:lvl9pPr marL="3108960" indent="0">
              <a:buNone/>
              <a:defRPr sz="136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8159" y="7872096"/>
            <a:ext cx="5395557" cy="988569"/>
          </a:xfrm>
        </p:spPr>
        <p:txBody>
          <a:bodyPr>
            <a:normAutofit/>
          </a:bodyPr>
          <a:lstStyle>
            <a:lvl1pPr marL="0" indent="0">
              <a:buNone/>
              <a:defRPr sz="1020"/>
            </a:lvl1pPr>
            <a:lvl2pPr marL="388620" indent="0">
              <a:buNone/>
              <a:defRPr sz="1020"/>
            </a:lvl2pPr>
            <a:lvl3pPr marL="777240" indent="0">
              <a:buNone/>
              <a:defRPr sz="850"/>
            </a:lvl3pPr>
            <a:lvl4pPr marL="1165860" indent="0">
              <a:buNone/>
              <a:defRPr sz="765"/>
            </a:lvl4pPr>
            <a:lvl5pPr marL="1554480" indent="0">
              <a:buNone/>
              <a:defRPr sz="765"/>
            </a:lvl5pPr>
            <a:lvl6pPr marL="1943100" indent="0">
              <a:buNone/>
              <a:defRPr sz="765"/>
            </a:lvl6pPr>
            <a:lvl7pPr marL="2331720" indent="0">
              <a:buNone/>
              <a:defRPr sz="765"/>
            </a:lvl7pPr>
            <a:lvl8pPr marL="2720340" indent="0">
              <a:buNone/>
              <a:defRPr sz="765"/>
            </a:lvl8pPr>
            <a:lvl9pPr marL="3108960" indent="0">
              <a:buNone/>
              <a:defRPr sz="76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AB9C3-18C7-4AB7-858A-50D6AA11FF58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B6612-EFD8-4A77-980E-9579F4D97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714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7196" y="-12419"/>
            <a:ext cx="7795619" cy="10083238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8160" y="894080"/>
            <a:ext cx="5395556" cy="193717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8159" y="3168866"/>
            <a:ext cx="5395557" cy="5691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94469" y="8860666"/>
            <a:ext cx="581512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AB9C3-18C7-4AB7-858A-50D6AA11FF58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8160" y="8860666"/>
            <a:ext cx="3929527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77975" y="8860666"/>
            <a:ext cx="435742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65">
                <a:solidFill>
                  <a:schemeClr val="accent1"/>
                </a:solidFill>
              </a:defRPr>
            </a:lvl1pPr>
          </a:lstStyle>
          <a:p>
            <a:fld id="{845B6612-EFD8-4A77-980E-9579F4D97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919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  <p:sldLayoutId id="2147483779" r:id="rId13"/>
    <p:sldLayoutId id="2147483780" r:id="rId14"/>
    <p:sldLayoutId id="2147483781" r:id="rId15"/>
    <p:sldLayoutId id="2147483782" r:id="rId16"/>
  </p:sldLayoutIdLst>
  <p:txStyles>
    <p:titleStyle>
      <a:lvl1pPr algn="l" defTabSz="388620" rtl="0" eaLnBrk="1" latinLnBrk="0" hangingPunct="1">
        <a:spcBef>
          <a:spcPct val="0"/>
        </a:spcBef>
        <a:buNone/>
        <a:defRPr sz="306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91465" indent="-291465" algn="l" defTabSz="388620" rtl="0" eaLnBrk="1" latinLnBrk="0" hangingPunct="1">
        <a:spcBef>
          <a:spcPts val="8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53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1508" indent="-242888" algn="l" defTabSz="388620" rtl="0" eaLnBrk="1" latinLnBrk="0" hangingPunct="1">
        <a:spcBef>
          <a:spcPts val="8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6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71550" indent="-194310" algn="l" defTabSz="388620" rtl="0" eaLnBrk="1" latinLnBrk="0" hangingPunct="1">
        <a:spcBef>
          <a:spcPts val="8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19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360170" indent="-194310" algn="l" defTabSz="388620" rtl="0" eaLnBrk="1" latinLnBrk="0" hangingPunct="1">
        <a:spcBef>
          <a:spcPts val="8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2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748790" indent="-194310" algn="l" defTabSz="388620" rtl="0" eaLnBrk="1" latinLnBrk="0" hangingPunct="1">
        <a:spcBef>
          <a:spcPts val="8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2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137410" indent="-194310" algn="l" defTabSz="388620" rtl="0" eaLnBrk="1" latinLnBrk="0" hangingPunct="1">
        <a:spcBef>
          <a:spcPts val="8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2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526030" indent="-194310" algn="l" defTabSz="388620" rtl="0" eaLnBrk="1" latinLnBrk="0" hangingPunct="1">
        <a:spcBef>
          <a:spcPts val="8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2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914650" indent="-194310" algn="l" defTabSz="388620" rtl="0" eaLnBrk="1" latinLnBrk="0" hangingPunct="1">
        <a:spcBef>
          <a:spcPts val="8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2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303270" indent="-194310" algn="l" defTabSz="388620" rtl="0" eaLnBrk="1" latinLnBrk="0" hangingPunct="1">
        <a:spcBef>
          <a:spcPts val="8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2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862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38862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38862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38862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38862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38862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38862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38862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38862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ohiohealth.com/medical-education/residencies/psychiatry-riverside/" TargetMode="External"/><Relationship Id="rId13" Type="http://schemas.openxmlformats.org/officeDocument/2006/relationships/hyperlink" Target="https://medicine.wright.edu/psychiatry" TargetMode="External"/><Relationship Id="rId3" Type="http://schemas.openxmlformats.org/officeDocument/2006/relationships/hyperlink" Target="https://associationdatabase.com/aws/OPPA/input_form/display_form_01_show?include_back_button=true&amp;which_form=58725" TargetMode="External"/><Relationship Id="rId7" Type="http://schemas.openxmlformats.org/officeDocument/2006/relationships/hyperlink" Target="https://www.neomed.edu/medicine/psychiatry/" TargetMode="External"/><Relationship Id="rId12" Type="http://schemas.openxmlformats.org/officeDocument/2006/relationships/hyperlink" Target="https://www.utoledo.edu/med/depts/psych/residency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gme.metrohealth.org/psychiatry-residency" TargetMode="External"/><Relationship Id="rId11" Type="http://schemas.openxmlformats.org/officeDocument/2006/relationships/hyperlink" Target="https://www.uhhospitals.org/medical-education/psychiatry-medical-education" TargetMode="External"/><Relationship Id="rId5" Type="http://schemas.openxmlformats.org/officeDocument/2006/relationships/hyperlink" Target="https://my.clevelandclinic.org/departments/neurological/medical-professionals/residencies/adult-psychiatry" TargetMode="External"/><Relationship Id="rId10" Type="http://schemas.openxmlformats.org/officeDocument/2006/relationships/hyperlink" Target="https://med.uc.edu/depart/psychiatry/education/becoming-a-psychiatrist/residency" TargetMode="External"/><Relationship Id="rId4" Type="http://schemas.openxmlformats.org/officeDocument/2006/relationships/hyperlink" Target="https://www.adena.org/health-care-professionals/medical-education" TargetMode="External"/><Relationship Id="rId9" Type="http://schemas.openxmlformats.org/officeDocument/2006/relationships/hyperlink" Target="https://medicine.osu.edu/departments/psychiatry-and-behavioral-health/education/residency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79C11-3058-460E-A1BD-8BF1679884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5575" y="419810"/>
            <a:ext cx="5656217" cy="261257"/>
          </a:xfrm>
        </p:spPr>
        <p:txBody>
          <a:bodyPr/>
          <a:lstStyle/>
          <a:p>
            <a:pPr algn="ctr"/>
            <a:r>
              <a:rPr lang="en-US" sz="1800" dirty="0">
                <a:solidFill>
                  <a:srgbClr val="0070C0"/>
                </a:solidFill>
              </a:rPr>
              <a:t>Ohio Psychiatric Physicians Association</a:t>
            </a:r>
            <a:br>
              <a:rPr lang="en-US" sz="2400" dirty="0"/>
            </a:br>
            <a:r>
              <a:rPr lang="en-US" sz="1400" i="1" dirty="0"/>
              <a:t>presents its annual virtual 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982A3319-A7F5-421F-A4E7-BC9B614A9B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680" y="684474"/>
            <a:ext cx="5312297" cy="99419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300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Diversity in Psychiatry: </a:t>
            </a:r>
            <a:br>
              <a:rPr lang="en-US" sz="2300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300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Ohio Residency Recruitment Fair</a:t>
            </a:r>
            <a:endParaRPr lang="en-US" sz="23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5" name="Picture 4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DFF77E71-7B64-4F86-97C4-69CE19E97C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855" y="1793224"/>
            <a:ext cx="2996494" cy="186811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1157DC2-AB69-4329-A58E-AF139743B223}"/>
              </a:ext>
            </a:extLst>
          </p:cNvPr>
          <p:cNvSpPr txBox="1"/>
          <p:nvPr/>
        </p:nvSpPr>
        <p:spPr>
          <a:xfrm>
            <a:off x="4014991" y="2051707"/>
            <a:ext cx="2305593" cy="11676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130000"/>
              </a:lnSpc>
              <a:spcBef>
                <a:spcPts val="0"/>
              </a:spcBef>
            </a:pPr>
            <a:r>
              <a:rPr lang="en-US" sz="1400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September 14, 2022</a:t>
            </a:r>
            <a:br>
              <a:rPr lang="en-US" sz="1400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400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3:30 – 7:30 p.m., EDT</a:t>
            </a:r>
          </a:p>
          <a:p>
            <a:pPr marL="0" marR="0" algn="ctr">
              <a:lnSpc>
                <a:spcPct val="130000"/>
              </a:lnSpc>
              <a:spcBef>
                <a:spcPts val="0"/>
              </a:spcBef>
            </a:pPr>
            <a:r>
              <a:rPr lang="en-US" sz="1400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Virtual</a:t>
            </a:r>
          </a:p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b="1" dirty="0">
                <a:solidFill>
                  <a:srgbClr val="00B0F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9FE968-E584-4C80-B7E9-4141F3156D74}"/>
              </a:ext>
            </a:extLst>
          </p:cNvPr>
          <p:cNvSpPr txBox="1"/>
          <p:nvPr/>
        </p:nvSpPr>
        <p:spPr>
          <a:xfrm>
            <a:off x="535575" y="3801442"/>
            <a:ext cx="3592288" cy="6759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20000"/>
              </a:lnSpc>
              <a:spcBef>
                <a:spcPts val="1125"/>
              </a:spcBef>
              <a:spcAft>
                <a:spcPts val="0"/>
              </a:spcAft>
            </a:pPr>
            <a:r>
              <a:rPr lang="en-US" sz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Join us for the 2022 Diversity in Psychiatry: Virtual Ohio Residency Recruitment Fair hosted by the Ohio Psychiatric Physicians Association (OPPA). </a:t>
            </a:r>
            <a:r>
              <a:rPr lang="en-US" sz="1200" b="1" dirty="0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This event is open to only 4</a:t>
            </a:r>
            <a:r>
              <a:rPr lang="en-US" sz="1200" b="1" baseline="30000" dirty="0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1200" b="1" dirty="0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year medical students and is geared </a:t>
            </a:r>
            <a:r>
              <a:rPr lang="en-US" sz="1200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toward giving under-represented minorities in medicine</a:t>
            </a:r>
            <a:r>
              <a:rPr lang="en-US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(Black, </a:t>
            </a:r>
            <a:r>
              <a:rPr lang="en-US" sz="1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LatinX</a:t>
            </a:r>
            <a:r>
              <a:rPr lang="en-US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Indigenous, and LGBTQ) an opportunity to learn more about Ohio residency programs.</a:t>
            </a:r>
            <a:r>
              <a:rPr lang="en-US" sz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br>
              <a:rPr lang="en-US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This event provides 4</a:t>
            </a:r>
            <a:r>
              <a:rPr lang="en-US" sz="1200" baseline="30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US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year medical students the opportunity to learn more about individual residency programs and meet representatives from the participating institutions. It is also a great opportunity for program directors to promote their programs directly to trainees and meet prospective applicants that might be a good fit for their team. </a:t>
            </a:r>
          </a:p>
          <a:p>
            <a:pPr marL="0" marR="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Students</a:t>
            </a:r>
            <a:r>
              <a:rPr lang="en-US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Click </a:t>
            </a:r>
            <a:r>
              <a:rPr lang="en-US" sz="1200" b="1" u="sng" dirty="0"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en-US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to complete the pre-registration form. More information on event access will be provided in a follow-up email. Please be sure to provide an email address not associated with your institution to be certain our communications are not being blocked by a firewall. </a:t>
            </a:r>
          </a:p>
          <a:p>
            <a:pPr marL="0" marR="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br>
              <a:rPr lang="en-US" sz="1200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A0DBED2D-E1EC-4A0C-94B1-6B06E511B7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4991" y="3247877"/>
            <a:ext cx="2406964" cy="597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3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Participating Programs: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br>
              <a:rPr lang="en-US" sz="13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100" b="1" dirty="0" err="1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Adena</a:t>
            </a:r>
            <a:r>
              <a:rPr lang="en-US" sz="1100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Health System</a:t>
            </a:r>
            <a:br>
              <a:rPr lang="en-US" sz="1100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100" i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Chilicothe</a:t>
            </a:r>
            <a:endParaRPr lang="en-US" sz="1100" i="1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br>
              <a:rPr lang="en-US" sz="1000" b="1" dirty="0">
                <a:solidFill>
                  <a:srgbClr val="92D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100" b="1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Cleveland Clinic – Akron General</a:t>
            </a:r>
            <a:br>
              <a:rPr lang="en-US" sz="11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100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Akron</a:t>
            </a:r>
            <a:r>
              <a:rPr lang="en-US" sz="1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 b="1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Cleveland Clinic Foundation</a:t>
            </a:r>
            <a:br>
              <a:rPr lang="en-US" sz="11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100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Cleveland</a:t>
            </a:r>
            <a:endParaRPr lang="en-US" sz="11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 b="1" u="sng" dirty="0" err="1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MetroHealth</a:t>
            </a:r>
            <a:br>
              <a:rPr lang="en-US" sz="11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100" i="1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Cleveland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Northeast Ohio Medical University</a:t>
            </a:r>
            <a:br>
              <a:rPr lang="en-US" sz="1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100" i="1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Akron</a:t>
            </a:r>
            <a:endParaRPr lang="en-US" sz="1100" i="1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 b="1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OhioHealth Riverside</a:t>
            </a:r>
            <a:br>
              <a:rPr lang="en-US" sz="11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100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Columbus</a:t>
            </a:r>
            <a:endParaRPr lang="en-US" sz="11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 b="1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Ohio State University</a:t>
            </a:r>
            <a:br>
              <a:rPr lang="en-US" sz="11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1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College of Medicine</a:t>
            </a:r>
            <a:br>
              <a:rPr lang="en-US" sz="11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100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Columbus</a:t>
            </a:r>
            <a:endParaRPr lang="en-US" sz="11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00" b="1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University of Cincinnati</a:t>
            </a:r>
            <a:br>
              <a:rPr lang="en-US" sz="11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1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College of Medicine</a:t>
            </a:r>
            <a:br>
              <a:rPr lang="en-US" sz="11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1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Categorial Psychiatry</a:t>
            </a:r>
            <a:br>
              <a:rPr lang="en-US" sz="11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1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Family Medicine and Psychiatry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Cincinnati Children’s Triple Board</a:t>
            </a:r>
            <a:br>
              <a:rPr lang="en-US" sz="11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n-US" sz="1100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00" b="1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University Hospitals</a:t>
            </a:r>
            <a:br>
              <a:rPr lang="en-US" sz="11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100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Cleveland</a:t>
            </a:r>
            <a:endParaRPr lang="en-US" sz="11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br>
              <a:rPr lang="en-US" sz="11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100" b="1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University of Toledo</a:t>
            </a:r>
            <a:br>
              <a:rPr lang="en-US" sz="11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100" i="1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Toledo</a:t>
            </a:r>
            <a:endParaRPr lang="en-US" sz="1100" i="1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 b="1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Wright State University</a:t>
            </a:r>
            <a:br>
              <a:rPr lang="en-US" sz="11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100" i="1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</a:t>
            </a:r>
            <a:r>
              <a:rPr lang="en-US" sz="1100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i="1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Dayton</a:t>
            </a:r>
            <a:r>
              <a:rPr lang="en-US" sz="1100" i="1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05824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122</TotalTime>
  <Words>287</Words>
  <Application>Microsoft Office PowerPoint</Application>
  <PresentationFormat>Custom</PresentationFormat>
  <Paragraphs>25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Trebuchet MS</vt:lpstr>
      <vt:lpstr>Wingdings 3</vt:lpstr>
      <vt:lpstr>Facet</vt:lpstr>
      <vt:lpstr>Ohio Psychiatric Physicians Association presents its annual virtual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Ohio Psychiatric Physicians Association presents its annual virtual </dc:title>
  <dc:creator>OPPA Association</dc:creator>
  <cp:lastModifiedBy>OPPA Association</cp:lastModifiedBy>
  <cp:revision>1</cp:revision>
  <cp:lastPrinted>2022-06-02T16:37:03Z</cp:lastPrinted>
  <dcterms:created xsi:type="dcterms:W3CDTF">2022-04-14T14:39:01Z</dcterms:created>
  <dcterms:modified xsi:type="dcterms:W3CDTF">2022-06-02T16:37:22Z</dcterms:modified>
</cp:coreProperties>
</file>